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77" r:id="rId8"/>
    <p:sldId id="278" r:id="rId9"/>
    <p:sldId id="280" r:id="rId10"/>
    <p:sldId id="269" r:id="rId11"/>
    <p:sldId id="275" r:id="rId12"/>
    <p:sldId id="265" r:id="rId13"/>
    <p:sldId id="270" r:id="rId14"/>
    <p:sldId id="279" r:id="rId15"/>
    <p:sldId id="272" r:id="rId16"/>
    <p:sldId id="261" r:id="rId17"/>
    <p:sldId id="274" r:id="rId18"/>
    <p:sldId id="262" r:id="rId19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18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llanmörkt forma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Ljust format 2 - Dekorfär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llanmörkt format 3 - 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78" autoAdjust="0"/>
  </p:normalViewPr>
  <p:slideViewPr>
    <p:cSldViewPr>
      <p:cViewPr>
        <p:scale>
          <a:sx n="100" d="100"/>
          <a:sy n="100" d="100"/>
        </p:scale>
        <p:origin x="-1944" y="-89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578F-D236-41D7-BA25-FA0199B8F7D3}" type="datetimeFigureOut">
              <a:rPr lang="sv-SE" smtClean="0"/>
              <a:t>2016-12-01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B26F-9451-496A-8D5D-A45EC3DC02A9}" type="slidenum">
              <a:rPr lang="sv-SE" smtClean="0"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0926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578F-D236-41D7-BA25-FA0199B8F7D3}" type="datetimeFigureOut">
              <a:rPr lang="sv-SE" smtClean="0"/>
              <a:t>2016-12-01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B26F-9451-496A-8D5D-A45EC3DC02A9}" type="slidenum">
              <a:rPr lang="sv-SE" smtClean="0"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4065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578F-D236-41D7-BA25-FA0199B8F7D3}" type="datetimeFigureOut">
              <a:rPr lang="sv-SE" smtClean="0"/>
              <a:t>2016-12-01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B26F-9451-496A-8D5D-A45EC3DC02A9}" type="slidenum">
              <a:rPr lang="sv-SE" smtClean="0"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6558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578F-D236-41D7-BA25-FA0199B8F7D3}" type="datetimeFigureOut">
              <a:rPr lang="sv-SE" smtClean="0"/>
              <a:t>2016-12-01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B26F-9451-496A-8D5D-A45EC3DC02A9}" type="slidenum">
              <a:rPr lang="sv-SE" smtClean="0"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9156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578F-D236-41D7-BA25-FA0199B8F7D3}" type="datetimeFigureOut">
              <a:rPr lang="sv-SE" smtClean="0"/>
              <a:t>2016-12-01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B26F-9451-496A-8D5D-A45EC3DC02A9}" type="slidenum">
              <a:rPr lang="sv-SE" smtClean="0"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593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578F-D236-41D7-BA25-FA0199B8F7D3}" type="datetimeFigureOut">
              <a:rPr lang="sv-SE" smtClean="0"/>
              <a:t>2016-12-01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B26F-9451-496A-8D5D-A45EC3DC02A9}" type="slidenum">
              <a:rPr lang="sv-SE" smtClean="0"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921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578F-D236-41D7-BA25-FA0199B8F7D3}" type="datetimeFigureOut">
              <a:rPr lang="sv-SE" smtClean="0"/>
              <a:t>2016-12-01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B26F-9451-496A-8D5D-A45EC3DC02A9}" type="slidenum">
              <a:rPr lang="sv-SE" smtClean="0"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192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578F-D236-41D7-BA25-FA0199B8F7D3}" type="datetimeFigureOut">
              <a:rPr lang="sv-SE" smtClean="0"/>
              <a:t>2016-12-01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B26F-9451-496A-8D5D-A45EC3DC02A9}" type="slidenum">
              <a:rPr lang="sv-SE" smtClean="0"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3659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578F-D236-41D7-BA25-FA0199B8F7D3}" type="datetimeFigureOut">
              <a:rPr lang="sv-SE" smtClean="0"/>
              <a:t>2016-12-01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B26F-9451-496A-8D5D-A45EC3DC02A9}" type="slidenum">
              <a:rPr lang="sv-SE" smtClean="0"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643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578F-D236-41D7-BA25-FA0199B8F7D3}" type="datetimeFigureOut">
              <a:rPr lang="sv-SE" smtClean="0"/>
              <a:t>2016-12-01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B26F-9451-496A-8D5D-A45EC3DC02A9}" type="slidenum">
              <a:rPr lang="sv-SE" smtClean="0"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7406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578F-D236-41D7-BA25-FA0199B8F7D3}" type="datetimeFigureOut">
              <a:rPr lang="sv-SE" smtClean="0"/>
              <a:t>2016-12-01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B26F-9451-496A-8D5D-A45EC3DC02A9}" type="slidenum">
              <a:rPr lang="sv-SE" smtClean="0"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939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2578F-D236-41D7-BA25-FA0199B8F7D3}" type="datetimeFigureOut">
              <a:rPr lang="sv-SE" smtClean="0"/>
              <a:t>2016-12-01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FB26F-9451-496A-8D5D-A45EC3DC02A9}" type="slidenum">
              <a:rPr lang="sv-SE" smtClean="0"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134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7694"/>
            <a:ext cx="7875975" cy="970815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666372"/>
            <a:ext cx="2160240" cy="26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4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51270">
            <a:off x="-615566" y="-2513471"/>
            <a:ext cx="14033903" cy="8231828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395536" y="837167"/>
            <a:ext cx="9649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 smtClean="0">
                <a:latin typeface="CorpoS" pitchFamily="2" charset="0"/>
              </a:rPr>
              <a:t>PRODUCTION 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666372"/>
            <a:ext cx="2160240" cy="26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5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6752" y="-1172666"/>
            <a:ext cx="11895531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6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666372"/>
            <a:ext cx="2160240" cy="264736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24" y="-452586"/>
            <a:ext cx="10232716" cy="576064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640" y="4818772"/>
            <a:ext cx="2160240" cy="26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2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361040" cy="51435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666372"/>
            <a:ext cx="2160240" cy="26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7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Marknad\MARKNAD PRODUKTION\ANNONSER\Lapp\IMG_13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601384"/>
            <a:ext cx="10366986" cy="583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666372"/>
            <a:ext cx="2160240" cy="26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0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672" y="-2104970"/>
            <a:ext cx="12779024" cy="850333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666372"/>
            <a:ext cx="2160240" cy="26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395536" y="837167"/>
            <a:ext cx="9649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 smtClean="0">
                <a:latin typeface="CorpoS" pitchFamily="2" charset="0"/>
              </a:rPr>
              <a:t>FLEXIMARK</a:t>
            </a:r>
            <a:r>
              <a:rPr lang="sv-SE" sz="4000" b="1" baseline="30000" dirty="0" smtClean="0">
                <a:latin typeface="CorpoS" pitchFamily="2" charset="0"/>
              </a:rPr>
              <a:t>® </a:t>
            </a:r>
            <a:r>
              <a:rPr lang="sv-SE" sz="4400" b="1" dirty="0" smtClean="0">
                <a:latin typeface="CorpoS" pitchFamily="2" charset="0"/>
              </a:rPr>
              <a:t>CUSTOMIZED </a:t>
            </a:r>
          </a:p>
          <a:p>
            <a:r>
              <a:rPr lang="sv-SE" sz="4400" b="1" dirty="0" smtClean="0">
                <a:latin typeface="CorpoS" pitchFamily="2" charset="0"/>
              </a:rPr>
              <a:t>MARKING SYSTEMS</a:t>
            </a:r>
            <a:endParaRPr lang="sv-SE" sz="3600" b="1" dirty="0" smtClean="0">
              <a:latin typeface="CorpoS" pitchFamily="2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899592" y="2355726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r>
              <a:rPr lang="sv-SE" sz="3600" b="1" dirty="0" smtClean="0">
                <a:solidFill>
                  <a:srgbClr val="FF9900"/>
                </a:solidFill>
                <a:latin typeface="CorpoS" pitchFamily="2" charset="0"/>
              </a:rPr>
              <a:t>STAINLESS STEEL MARKING </a:t>
            </a:r>
          </a:p>
          <a:p>
            <a:pPr marL="571500" indent="-571500"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r>
              <a:rPr lang="sv-SE" sz="3600" b="1" dirty="0" smtClean="0">
                <a:solidFill>
                  <a:srgbClr val="FF9900"/>
                </a:solidFill>
                <a:latin typeface="CorpoS" pitchFamily="2" charset="0"/>
              </a:rPr>
              <a:t>LABEL MARKING</a:t>
            </a:r>
          </a:p>
          <a:p>
            <a:pPr marL="571500" indent="-571500"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r>
              <a:rPr lang="sv-SE" sz="3600" b="1" dirty="0" smtClean="0">
                <a:solidFill>
                  <a:srgbClr val="FF9900"/>
                </a:solidFill>
                <a:latin typeface="CorpoS" pitchFamily="2" charset="0"/>
              </a:rPr>
              <a:t>ENGRAVED MARKING</a:t>
            </a:r>
          </a:p>
          <a:p>
            <a:pPr marL="571500" indent="-571500"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r>
              <a:rPr lang="sv-SE" sz="3600" b="1" dirty="0" smtClean="0">
                <a:solidFill>
                  <a:srgbClr val="FF9900"/>
                </a:solidFill>
                <a:latin typeface="CorpoS" pitchFamily="2" charset="0"/>
              </a:rPr>
              <a:t>SHRINKABLE TUBING</a:t>
            </a:r>
          </a:p>
          <a:p>
            <a:pPr>
              <a:buClr>
                <a:schemeClr val="tx1"/>
              </a:buClr>
            </a:pPr>
            <a:endParaRPr lang="sv-SE" sz="3600" b="1" dirty="0" smtClean="0">
              <a:latin typeface="CorpoS" pitchFamily="2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666372"/>
            <a:ext cx="2160240" cy="26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5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395536" y="837167"/>
            <a:ext cx="78488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 smtClean="0">
                <a:latin typeface="CorpoS" pitchFamily="2" charset="0"/>
              </a:rPr>
              <a:t>WHICH SYSTEM SUITS YOUR INSTALLATION BEST? </a:t>
            </a:r>
          </a:p>
          <a:p>
            <a:endParaRPr lang="sv-SE" sz="4400" b="1" dirty="0">
              <a:latin typeface="CorpoS" pitchFamily="2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666372"/>
            <a:ext cx="2160240" cy="264736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395536" y="2931790"/>
            <a:ext cx="9649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>
                <a:solidFill>
                  <a:srgbClr val="FF9900"/>
                </a:solidFill>
                <a:latin typeface="CorpoS" pitchFamily="2" charset="0"/>
              </a:rPr>
              <a:t>- </a:t>
            </a:r>
            <a:r>
              <a:rPr lang="sv-SE" sz="4400" b="1" dirty="0" smtClean="0">
                <a:solidFill>
                  <a:srgbClr val="FF9900"/>
                </a:solidFill>
                <a:latin typeface="CorpoS" pitchFamily="2" charset="0"/>
              </a:rPr>
              <a:t>CONSULT OUR EXPERTS!</a:t>
            </a:r>
            <a:endParaRPr lang="sv-SE" sz="4400" b="1" dirty="0">
              <a:solidFill>
                <a:srgbClr val="FF9900"/>
              </a:solidFill>
              <a:latin typeface="Corpo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89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-1748730"/>
            <a:ext cx="11809312" cy="8856984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666372"/>
            <a:ext cx="2160240" cy="264736"/>
          </a:xfrm>
          <a:prstGeom prst="rect">
            <a:avLst/>
          </a:prstGeom>
        </p:spPr>
      </p:pic>
      <p:sp>
        <p:nvSpPr>
          <p:cNvPr id="14" name="textruta 13"/>
          <p:cNvSpPr txBox="1"/>
          <p:nvPr/>
        </p:nvSpPr>
        <p:spPr>
          <a:xfrm>
            <a:off x="395536" y="3219822"/>
            <a:ext cx="1058517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 smtClean="0">
                <a:latin typeface="CorpoS" pitchFamily="2" charset="0"/>
              </a:rPr>
              <a:t>HIGH FLEXIBILITY AND CLOSE</a:t>
            </a:r>
          </a:p>
          <a:p>
            <a:r>
              <a:rPr lang="sv-SE" sz="4400" b="1" dirty="0" smtClean="0">
                <a:latin typeface="CorpoS" pitchFamily="2" charset="0"/>
              </a:rPr>
              <a:t>PROXIMITY TO THE MARKET</a:t>
            </a:r>
          </a:p>
          <a:p>
            <a:endParaRPr lang="sv-SE" sz="3600" b="1" dirty="0" smtClean="0">
              <a:latin typeface="Corpo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22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672" y="-2083960"/>
            <a:ext cx="12779024" cy="8503334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395536" y="3219822"/>
            <a:ext cx="9649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 smtClean="0">
                <a:latin typeface="CorpoS" pitchFamily="2" charset="0"/>
              </a:rPr>
              <a:t>SUPPLIER OF CUSTOMIZED </a:t>
            </a:r>
          </a:p>
          <a:p>
            <a:r>
              <a:rPr lang="sv-SE" sz="4400" b="1" dirty="0" smtClean="0">
                <a:latin typeface="CorpoS" pitchFamily="2" charset="0"/>
              </a:rPr>
              <a:t>MARKING SYSTEMS!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666372"/>
            <a:ext cx="2160240" cy="26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9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/>
          <p:cNvSpPr txBox="1"/>
          <p:nvPr/>
        </p:nvSpPr>
        <p:spPr>
          <a:xfrm>
            <a:off x="395536" y="837167"/>
            <a:ext cx="9649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 smtClean="0">
                <a:latin typeface="CorpoS" pitchFamily="2" charset="0"/>
              </a:rPr>
              <a:t>LET US PRODUCE YOUR SYSTEM </a:t>
            </a:r>
          </a:p>
          <a:p>
            <a:endParaRPr lang="sv-SE" sz="3600" b="1" dirty="0" smtClean="0">
              <a:latin typeface="CorpoS" pitchFamily="2" charset="0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395536" y="2349336"/>
            <a:ext cx="96490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sv-SE" sz="4400" b="1" dirty="0" smtClean="0">
                <a:solidFill>
                  <a:srgbClr val="FF9900"/>
                </a:solidFill>
                <a:latin typeface="CorpoS" pitchFamily="2" charset="0"/>
              </a:rPr>
              <a:t>FAST</a:t>
            </a:r>
            <a:r>
              <a:rPr lang="sv-SE" sz="4400" b="1" dirty="0">
                <a:latin typeface="CorpoS" pitchFamily="2" charset="0"/>
              </a:rPr>
              <a:t>, </a:t>
            </a:r>
            <a:r>
              <a:rPr lang="sv-SE" sz="4400" b="1" dirty="0">
                <a:solidFill>
                  <a:srgbClr val="FF9900"/>
                </a:solidFill>
                <a:latin typeface="CorpoS" pitchFamily="2" charset="0"/>
              </a:rPr>
              <a:t>RELIABLE </a:t>
            </a:r>
            <a:r>
              <a:rPr lang="sv-SE" sz="4400" b="1" dirty="0" smtClean="0">
                <a:latin typeface="CorpoS" pitchFamily="2" charset="0"/>
              </a:rPr>
              <a:t>AND </a:t>
            </a:r>
          </a:p>
          <a:p>
            <a:r>
              <a:rPr lang="sv-SE" sz="4400" b="1" dirty="0">
                <a:latin typeface="CorpoS" pitchFamily="2" charset="0"/>
              </a:rPr>
              <a:t> </a:t>
            </a:r>
            <a:r>
              <a:rPr lang="sv-SE" sz="4400" b="1" dirty="0" smtClean="0">
                <a:latin typeface="CorpoS" pitchFamily="2" charset="0"/>
              </a:rPr>
              <a:t>   ACCORDING TO YOUR </a:t>
            </a:r>
          </a:p>
          <a:p>
            <a:r>
              <a:rPr lang="sv-SE" sz="4400" b="1" dirty="0" smtClean="0">
                <a:solidFill>
                  <a:srgbClr val="FF9900"/>
                </a:solidFill>
                <a:latin typeface="CorpoS" pitchFamily="2" charset="0"/>
              </a:rPr>
              <a:t>    INDIVIDUAL REQUIREMENTS</a:t>
            </a:r>
            <a:endParaRPr lang="sv-SE" sz="4400" b="1" dirty="0">
              <a:solidFill>
                <a:srgbClr val="FF9900"/>
              </a:solidFill>
              <a:latin typeface="CorpoS" pitchFamily="2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666372"/>
            <a:ext cx="2160240" cy="26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4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899592" y="2355726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9900"/>
              </a:buClr>
              <a:buFont typeface="Wingdings" panose="05000000000000000000" pitchFamily="2" charset="2"/>
              <a:buChar char="ü"/>
            </a:pPr>
            <a:r>
              <a:rPr lang="sv-SE" sz="3600" b="1" dirty="0" smtClean="0">
                <a:latin typeface="CorpoS" pitchFamily="2" charset="0"/>
              </a:rPr>
              <a:t>SEND AN EXCEL FILE</a:t>
            </a:r>
          </a:p>
          <a:p>
            <a:pPr marL="571500" indent="-571500">
              <a:buClr>
                <a:srgbClr val="FF9900"/>
              </a:buClr>
              <a:buFont typeface="Wingdings" panose="05000000000000000000" pitchFamily="2" charset="2"/>
              <a:buChar char="ü"/>
            </a:pPr>
            <a:r>
              <a:rPr lang="sv-SE" sz="3600" b="1" dirty="0" smtClean="0">
                <a:latin typeface="CorpoS" pitchFamily="2" charset="0"/>
              </a:rPr>
              <a:t>WAIT FOR DELIVERY </a:t>
            </a:r>
          </a:p>
          <a:p>
            <a:pPr marL="571500" indent="-571500">
              <a:buClr>
                <a:srgbClr val="FF9900"/>
              </a:buClr>
              <a:buFont typeface="Wingdings" panose="05000000000000000000" pitchFamily="2" charset="2"/>
              <a:buChar char="ü"/>
            </a:pPr>
            <a:r>
              <a:rPr lang="sv-SE" sz="3600" b="1" dirty="0" smtClean="0">
                <a:latin typeface="CorpoS" pitchFamily="2" charset="0"/>
              </a:rPr>
              <a:t>ASSEMBLE THE MARKING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395536" y="837167"/>
            <a:ext cx="9649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 smtClean="0">
                <a:latin typeface="CorpoS" pitchFamily="2" charset="0"/>
              </a:rPr>
              <a:t>YOU JUST NEED TO</a:t>
            </a:r>
            <a:endParaRPr lang="sv-SE" sz="3600" b="1" dirty="0" smtClean="0">
              <a:latin typeface="CorpoS" pitchFamily="2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666372"/>
            <a:ext cx="2160240" cy="26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1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 2"/>
          <p:cNvSpPr/>
          <p:nvPr/>
        </p:nvSpPr>
        <p:spPr>
          <a:xfrm>
            <a:off x="145111" y="2078735"/>
            <a:ext cx="1717151" cy="1717151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/>
          <p:cNvSpPr txBox="1"/>
          <p:nvPr/>
        </p:nvSpPr>
        <p:spPr>
          <a:xfrm>
            <a:off x="395536" y="837167"/>
            <a:ext cx="9649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 smtClean="0">
                <a:latin typeface="CorpoS" pitchFamily="2" charset="0"/>
              </a:rPr>
              <a:t>HOW IT WORKS</a:t>
            </a:r>
            <a:endParaRPr lang="sv-SE" sz="3600" b="1" dirty="0" smtClean="0">
              <a:latin typeface="CorpoS" pitchFamily="2" charset="0"/>
            </a:endParaRPr>
          </a:p>
        </p:txBody>
      </p:sp>
      <p:sp>
        <p:nvSpPr>
          <p:cNvPr id="6" name="laptop"/>
          <p:cNvSpPr>
            <a:spLocks noEditPoints="1" noChangeArrowheads="1"/>
          </p:cNvSpPr>
          <p:nvPr/>
        </p:nvSpPr>
        <p:spPr bwMode="auto">
          <a:xfrm>
            <a:off x="1225231" y="2163459"/>
            <a:ext cx="1690585" cy="1272387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" name="Höger 6"/>
          <p:cNvSpPr/>
          <p:nvPr/>
        </p:nvSpPr>
        <p:spPr>
          <a:xfrm>
            <a:off x="2843808" y="2481246"/>
            <a:ext cx="484437" cy="213034"/>
          </a:xfrm>
          <a:prstGeom prst="rightArrow">
            <a:avLst/>
          </a:prstGeom>
          <a:solidFill>
            <a:srgbClr val="FF99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6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325" y="2355726"/>
            <a:ext cx="2685851" cy="329149"/>
          </a:xfrm>
          <a:prstGeom prst="rect">
            <a:avLst/>
          </a:prstGeom>
        </p:spPr>
      </p:pic>
      <p:sp>
        <p:nvSpPr>
          <p:cNvPr id="12" name="Höger 11"/>
          <p:cNvSpPr/>
          <p:nvPr/>
        </p:nvSpPr>
        <p:spPr>
          <a:xfrm>
            <a:off x="6319811" y="2467460"/>
            <a:ext cx="484437" cy="213034"/>
          </a:xfrm>
          <a:prstGeom prst="rightArrow">
            <a:avLst/>
          </a:prstGeom>
          <a:solidFill>
            <a:srgbClr val="FF99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6"/>
              </a:solidFill>
            </a:endParaRPr>
          </a:p>
        </p:txBody>
      </p:sp>
      <p:pic>
        <p:nvPicPr>
          <p:cNvPr id="1029" name="Picture 5" descr="C:\Users\hanna.warnecke\AppData\Local\Microsoft\Windows\Temporary Internet Files\Content.IE5\VG6A2B3Z\MC90015078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963" y="1779662"/>
            <a:ext cx="217351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öger 13"/>
          <p:cNvSpPr/>
          <p:nvPr/>
        </p:nvSpPr>
        <p:spPr>
          <a:xfrm rot="10800000">
            <a:off x="1691680" y="3766483"/>
            <a:ext cx="5328592" cy="213034"/>
          </a:xfrm>
          <a:prstGeom prst="rightArrow">
            <a:avLst>
              <a:gd name="adj1" fmla="val 56503"/>
              <a:gd name="adj2" fmla="val 50000"/>
            </a:avLst>
          </a:prstGeom>
          <a:solidFill>
            <a:srgbClr val="FF99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6"/>
              </a:solidFill>
            </a:endParaRPr>
          </a:p>
        </p:txBody>
      </p:sp>
      <p:sp>
        <p:nvSpPr>
          <p:cNvPr id="13" name="Ellips 12"/>
          <p:cNvSpPr/>
          <p:nvPr/>
        </p:nvSpPr>
        <p:spPr>
          <a:xfrm>
            <a:off x="5670887" y="304746"/>
            <a:ext cx="1762948" cy="1762948"/>
          </a:xfrm>
          <a:prstGeom prst="ellipse">
            <a:avLst/>
          </a:prstGeom>
          <a:solidFill>
            <a:srgbClr val="FF9900"/>
          </a:solidFill>
          <a:ln>
            <a:solidFill>
              <a:schemeClr val="accent6"/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textruta 18"/>
          <p:cNvSpPr txBox="1"/>
          <p:nvPr/>
        </p:nvSpPr>
        <p:spPr>
          <a:xfrm>
            <a:off x="5652402" y="339502"/>
            <a:ext cx="179991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b="1" dirty="0" smtClean="0">
                <a:solidFill>
                  <a:schemeClr val="bg1"/>
                </a:solidFill>
                <a:latin typeface="CorpoS" pitchFamily="2" charset="0"/>
              </a:rPr>
              <a:t>5-7</a:t>
            </a:r>
          </a:p>
          <a:p>
            <a:pPr algn="ctr"/>
            <a:r>
              <a:rPr lang="sv-SE" sz="1600" b="1" dirty="0" smtClean="0">
                <a:solidFill>
                  <a:schemeClr val="bg1"/>
                </a:solidFill>
                <a:latin typeface="CorpoS" pitchFamily="2" charset="0"/>
              </a:rPr>
              <a:t>DAYS FOR </a:t>
            </a:r>
          </a:p>
          <a:p>
            <a:pPr algn="ctr"/>
            <a:r>
              <a:rPr lang="sv-SE" sz="1600" b="1" dirty="0" smtClean="0">
                <a:solidFill>
                  <a:schemeClr val="bg1"/>
                </a:solidFill>
                <a:latin typeface="CorpoS" pitchFamily="2" charset="0"/>
              </a:rPr>
              <a:t>DELIVERY FOR GERMANY</a:t>
            </a:r>
            <a:endParaRPr lang="sv-SE" sz="1600" b="1" dirty="0">
              <a:solidFill>
                <a:schemeClr val="bg1"/>
              </a:solidFill>
              <a:latin typeface="CorpoS" pitchFamily="2" charset="0"/>
            </a:endParaRPr>
          </a:p>
        </p:txBody>
      </p:sp>
      <p:pic>
        <p:nvPicPr>
          <p:cNvPr id="15" name="Bildobjekt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336" y="3764084"/>
            <a:ext cx="1533128" cy="319834"/>
          </a:xfrm>
          <a:prstGeom prst="rect">
            <a:avLst/>
          </a:prstGeom>
        </p:spPr>
      </p:pic>
      <p:pic>
        <p:nvPicPr>
          <p:cNvPr id="1032" name="Picture 8" descr="C:\Users\hanna.warnecke\AppData\Local\Microsoft\Windows\Temporary Internet Files\Content.IE5\V2GW1Q0E\MC900441741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97727"/>
            <a:ext cx="2592288" cy="197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ruta 22"/>
          <p:cNvSpPr txBox="1"/>
          <p:nvPr/>
        </p:nvSpPr>
        <p:spPr>
          <a:xfrm>
            <a:off x="289127" y="2667439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>
                <a:solidFill>
                  <a:schemeClr val="bg1"/>
                </a:solidFill>
                <a:latin typeface="CorpoS" pitchFamily="2" charset="0"/>
              </a:rPr>
              <a:t>CUSTOMER</a:t>
            </a:r>
          </a:p>
          <a:p>
            <a:r>
              <a:rPr lang="sv-SE" sz="1600" b="1" dirty="0" smtClean="0">
                <a:solidFill>
                  <a:schemeClr val="bg1"/>
                </a:solidFill>
                <a:latin typeface="CorpoS" pitchFamily="2" charset="0"/>
              </a:rPr>
              <a:t>ORDERING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38" y="3579862"/>
            <a:ext cx="523198" cy="523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ruta 24"/>
          <p:cNvSpPr txBox="1"/>
          <p:nvPr/>
        </p:nvSpPr>
        <p:spPr>
          <a:xfrm>
            <a:off x="1674479" y="2467460"/>
            <a:ext cx="792088" cy="25391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sv-SE" sz="1050" b="1" dirty="0" smtClean="0">
                <a:latin typeface="CorpoS" pitchFamily="2" charset="0"/>
              </a:rPr>
              <a:t>Excel </a:t>
            </a:r>
            <a:r>
              <a:rPr lang="sv-SE" sz="1050" b="1" dirty="0" err="1" smtClean="0">
                <a:latin typeface="CorpoS" pitchFamily="2" charset="0"/>
              </a:rPr>
              <a:t>file</a:t>
            </a:r>
            <a:r>
              <a:rPr lang="sv-SE" sz="1050" b="1" dirty="0" smtClean="0">
                <a:latin typeface="CorpoS" pitchFamily="2" charset="0"/>
              </a:rPr>
              <a:t> </a:t>
            </a:r>
          </a:p>
        </p:txBody>
      </p:sp>
      <p:pic>
        <p:nvPicPr>
          <p:cNvPr id="26" name="Bildobjekt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666372"/>
            <a:ext cx="2160240" cy="26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6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  <p:bldP spid="13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395536" y="837167"/>
            <a:ext cx="9649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 smtClean="0">
                <a:latin typeface="CorpoS" pitchFamily="2" charset="0"/>
              </a:rPr>
              <a:t>ORDERING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666372"/>
            <a:ext cx="2160240" cy="264736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899592" y="2010202"/>
            <a:ext cx="79208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9900"/>
              </a:buClr>
              <a:buFont typeface="+mj-lt"/>
              <a:buAutoNum type="arabicPeriod"/>
            </a:pPr>
            <a:r>
              <a:rPr lang="sv-SE" sz="3600" b="1" dirty="0" smtClean="0">
                <a:latin typeface="CorpoS" pitchFamily="2" charset="0"/>
              </a:rPr>
              <a:t>CREATE AN EXCEL FILE WITH TEXT INFORMATION AND QUANTITY FOR EACH MARKER</a:t>
            </a:r>
          </a:p>
          <a:p>
            <a:pPr>
              <a:buClr>
                <a:srgbClr val="FF9900"/>
              </a:buClr>
            </a:pPr>
            <a:endParaRPr lang="sv-SE" sz="2400" b="1" dirty="0" smtClean="0">
              <a:latin typeface="Corpo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30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860566"/>
              </p:ext>
            </p:extLst>
          </p:nvPr>
        </p:nvGraphicFramePr>
        <p:xfrm>
          <a:off x="467544" y="411510"/>
          <a:ext cx="8136905" cy="18002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517803"/>
                <a:gridCol w="2736959"/>
                <a:gridCol w="2662987"/>
                <a:gridCol w="2219156"/>
              </a:tblGrid>
              <a:tr h="450050">
                <a:tc>
                  <a:txBody>
                    <a:bodyPr/>
                    <a:lstStyle/>
                    <a:p>
                      <a:endParaRPr lang="sv-SE" sz="2200" dirty="0"/>
                    </a:p>
                  </a:txBody>
                  <a:tcPr marL="110971" marR="110971" marT="55486" marB="55486"/>
                </a:tc>
                <a:tc>
                  <a:txBody>
                    <a:bodyPr/>
                    <a:lstStyle/>
                    <a:p>
                      <a:r>
                        <a:rPr lang="sv-SE" sz="2200" dirty="0" smtClean="0"/>
                        <a:t>A     (TEXT FIELD 1)</a:t>
                      </a:r>
                      <a:endParaRPr lang="sv-SE" sz="2200" dirty="0"/>
                    </a:p>
                  </a:txBody>
                  <a:tcPr marL="110971" marR="110971" marT="55486" marB="55486"/>
                </a:tc>
                <a:tc>
                  <a:txBody>
                    <a:bodyPr/>
                    <a:lstStyle/>
                    <a:p>
                      <a:r>
                        <a:rPr lang="sv-SE" sz="2200" dirty="0" smtClean="0"/>
                        <a:t>B     (TEXT FIELD 2</a:t>
                      </a:r>
                      <a:r>
                        <a:rPr lang="sv-SE" sz="2200" baseline="0" dirty="0" smtClean="0"/>
                        <a:t>)</a:t>
                      </a:r>
                      <a:endParaRPr lang="sv-SE" sz="2200" dirty="0"/>
                    </a:p>
                  </a:txBody>
                  <a:tcPr marL="110971" marR="110971" marT="55486" marB="5548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200" dirty="0" smtClean="0"/>
                        <a:t>C    (QUANTITY)</a:t>
                      </a:r>
                      <a:endParaRPr lang="sv-SE" sz="2200" dirty="0"/>
                    </a:p>
                  </a:txBody>
                  <a:tcPr marL="110971" marR="110971" marT="55486" marB="55486"/>
                </a:tc>
              </a:tr>
              <a:tr h="450050">
                <a:tc>
                  <a:txBody>
                    <a:bodyPr/>
                    <a:lstStyle/>
                    <a:p>
                      <a:r>
                        <a:rPr lang="sv-SE" sz="2200" dirty="0" smtClean="0"/>
                        <a:t>1</a:t>
                      </a:r>
                      <a:endParaRPr lang="sv-SE" sz="2200" dirty="0"/>
                    </a:p>
                  </a:txBody>
                  <a:tcPr marL="110971" marR="110971" marT="55486" marB="55486"/>
                </a:tc>
                <a:tc>
                  <a:txBody>
                    <a:bodyPr/>
                    <a:lstStyle/>
                    <a:p>
                      <a:r>
                        <a:rPr lang="sv-SE" sz="2200" dirty="0" smtClean="0"/>
                        <a:t>FLEXIMARK</a:t>
                      </a:r>
                      <a:endParaRPr lang="sv-SE" sz="2200" dirty="0"/>
                    </a:p>
                  </a:txBody>
                  <a:tcPr marL="110971" marR="110971" marT="55486" marB="55486"/>
                </a:tc>
                <a:tc>
                  <a:txBody>
                    <a:bodyPr/>
                    <a:lstStyle/>
                    <a:p>
                      <a:r>
                        <a:rPr lang="sv-SE" sz="2200" dirty="0" smtClean="0"/>
                        <a:t>1</a:t>
                      </a:r>
                      <a:endParaRPr lang="sv-SE" sz="2200" dirty="0"/>
                    </a:p>
                  </a:txBody>
                  <a:tcPr marL="110971" marR="110971" marT="55486" marB="55486"/>
                </a:tc>
                <a:tc>
                  <a:txBody>
                    <a:bodyPr/>
                    <a:lstStyle/>
                    <a:p>
                      <a:r>
                        <a:rPr lang="sv-SE" sz="2200" dirty="0" smtClean="0"/>
                        <a:t>10</a:t>
                      </a:r>
                      <a:endParaRPr lang="sv-SE" sz="2200" dirty="0"/>
                    </a:p>
                  </a:txBody>
                  <a:tcPr marL="110971" marR="110971" marT="55486" marB="55486"/>
                </a:tc>
              </a:tr>
              <a:tr h="450050">
                <a:tc>
                  <a:txBody>
                    <a:bodyPr/>
                    <a:lstStyle/>
                    <a:p>
                      <a:r>
                        <a:rPr lang="sv-SE" sz="2200" dirty="0" smtClean="0"/>
                        <a:t>2</a:t>
                      </a:r>
                      <a:endParaRPr lang="sv-SE" sz="2200" dirty="0"/>
                    </a:p>
                  </a:txBody>
                  <a:tcPr marL="110971" marR="110971" marT="55486" marB="55486"/>
                </a:tc>
                <a:tc>
                  <a:txBody>
                    <a:bodyPr/>
                    <a:lstStyle/>
                    <a:p>
                      <a:r>
                        <a:rPr lang="sv-SE" sz="2200" dirty="0" smtClean="0"/>
                        <a:t>FLEXIMARK</a:t>
                      </a:r>
                      <a:endParaRPr lang="sv-SE" sz="2200" dirty="0"/>
                    </a:p>
                  </a:txBody>
                  <a:tcPr marL="110971" marR="110971" marT="55486" marB="55486"/>
                </a:tc>
                <a:tc>
                  <a:txBody>
                    <a:bodyPr/>
                    <a:lstStyle/>
                    <a:p>
                      <a:r>
                        <a:rPr lang="sv-SE" sz="2200" dirty="0" smtClean="0"/>
                        <a:t>2</a:t>
                      </a:r>
                      <a:endParaRPr lang="sv-SE" sz="2200" dirty="0"/>
                    </a:p>
                  </a:txBody>
                  <a:tcPr marL="110971" marR="110971" marT="55486" marB="55486"/>
                </a:tc>
                <a:tc>
                  <a:txBody>
                    <a:bodyPr/>
                    <a:lstStyle/>
                    <a:p>
                      <a:r>
                        <a:rPr lang="sv-SE" sz="2200" dirty="0" smtClean="0"/>
                        <a:t>15   </a:t>
                      </a:r>
                      <a:endParaRPr lang="sv-SE" sz="2200" dirty="0"/>
                    </a:p>
                  </a:txBody>
                  <a:tcPr marL="110971" marR="110971" marT="55486" marB="55486"/>
                </a:tc>
              </a:tr>
              <a:tr h="450050">
                <a:tc>
                  <a:txBody>
                    <a:bodyPr/>
                    <a:lstStyle/>
                    <a:p>
                      <a:r>
                        <a:rPr lang="sv-SE" sz="2200" dirty="0" smtClean="0"/>
                        <a:t>3</a:t>
                      </a:r>
                      <a:endParaRPr lang="sv-SE" sz="2200" dirty="0"/>
                    </a:p>
                  </a:txBody>
                  <a:tcPr marL="110971" marR="110971" marT="55486" marB="55486"/>
                </a:tc>
                <a:tc>
                  <a:txBody>
                    <a:bodyPr/>
                    <a:lstStyle/>
                    <a:p>
                      <a:r>
                        <a:rPr lang="sv-SE" sz="2200" dirty="0" smtClean="0"/>
                        <a:t>FLEXIMARK</a:t>
                      </a:r>
                      <a:endParaRPr lang="sv-SE" sz="2200" dirty="0"/>
                    </a:p>
                  </a:txBody>
                  <a:tcPr marL="110971" marR="110971" marT="55486" marB="55486"/>
                </a:tc>
                <a:tc>
                  <a:txBody>
                    <a:bodyPr/>
                    <a:lstStyle/>
                    <a:p>
                      <a:r>
                        <a:rPr lang="sv-SE" sz="2200" dirty="0" smtClean="0"/>
                        <a:t>3</a:t>
                      </a:r>
                      <a:endParaRPr lang="sv-SE" sz="2200" dirty="0"/>
                    </a:p>
                  </a:txBody>
                  <a:tcPr marL="110971" marR="110971" marT="55486" marB="55486"/>
                </a:tc>
                <a:tc>
                  <a:txBody>
                    <a:bodyPr/>
                    <a:lstStyle/>
                    <a:p>
                      <a:r>
                        <a:rPr lang="sv-SE" sz="2200" dirty="0" smtClean="0"/>
                        <a:t>20</a:t>
                      </a:r>
                      <a:endParaRPr lang="sv-SE" sz="2200" dirty="0"/>
                    </a:p>
                  </a:txBody>
                  <a:tcPr marL="110971" marR="110971" marT="55486" marB="55486"/>
                </a:tc>
              </a:tr>
            </a:tbl>
          </a:graphicData>
        </a:graphic>
      </p:graphicFrame>
      <p:sp>
        <p:nvSpPr>
          <p:cNvPr id="5" name="Rektangel med rundade hörn 4"/>
          <p:cNvSpPr/>
          <p:nvPr/>
        </p:nvSpPr>
        <p:spPr>
          <a:xfrm>
            <a:off x="467544" y="2571750"/>
            <a:ext cx="2664296" cy="523220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/>
          <p:cNvSpPr txBox="1"/>
          <p:nvPr/>
        </p:nvSpPr>
        <p:spPr>
          <a:xfrm>
            <a:off x="827584" y="257175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/>
              <a:t>FLEXIMARK</a:t>
            </a:r>
          </a:p>
          <a:p>
            <a:pPr algn="ctr"/>
            <a:r>
              <a:rPr lang="sv-SE" sz="1400" dirty="0"/>
              <a:t>1</a:t>
            </a:r>
          </a:p>
        </p:txBody>
      </p:sp>
      <p:sp>
        <p:nvSpPr>
          <p:cNvPr id="7" name="Rektangel med rundade hörn 6"/>
          <p:cNvSpPr/>
          <p:nvPr/>
        </p:nvSpPr>
        <p:spPr>
          <a:xfrm>
            <a:off x="611560" y="2715766"/>
            <a:ext cx="288032" cy="72008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med rundade hörn 7"/>
          <p:cNvSpPr/>
          <p:nvPr/>
        </p:nvSpPr>
        <p:spPr>
          <a:xfrm>
            <a:off x="611560" y="2859782"/>
            <a:ext cx="288032" cy="72008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med rundade hörn 8"/>
          <p:cNvSpPr/>
          <p:nvPr/>
        </p:nvSpPr>
        <p:spPr>
          <a:xfrm>
            <a:off x="2699792" y="2715766"/>
            <a:ext cx="288032" cy="72008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med rundade hörn 9"/>
          <p:cNvSpPr/>
          <p:nvPr/>
        </p:nvSpPr>
        <p:spPr>
          <a:xfrm>
            <a:off x="2699792" y="2859782"/>
            <a:ext cx="288032" cy="72008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med rundade hörn 10"/>
          <p:cNvSpPr/>
          <p:nvPr/>
        </p:nvSpPr>
        <p:spPr>
          <a:xfrm>
            <a:off x="467544" y="3344674"/>
            <a:ext cx="2664296" cy="523220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/>
          <p:cNvSpPr txBox="1"/>
          <p:nvPr/>
        </p:nvSpPr>
        <p:spPr>
          <a:xfrm>
            <a:off x="827584" y="334467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/>
              <a:t>FLEXIMARK</a:t>
            </a:r>
          </a:p>
          <a:p>
            <a:pPr algn="ctr"/>
            <a:r>
              <a:rPr lang="sv-SE" sz="1400" dirty="0" smtClean="0"/>
              <a:t>2</a:t>
            </a:r>
            <a:endParaRPr lang="sv-SE" sz="1400" dirty="0"/>
          </a:p>
        </p:txBody>
      </p:sp>
      <p:sp>
        <p:nvSpPr>
          <p:cNvPr id="13" name="Rektangel med rundade hörn 12"/>
          <p:cNvSpPr/>
          <p:nvPr/>
        </p:nvSpPr>
        <p:spPr>
          <a:xfrm>
            <a:off x="611560" y="3488690"/>
            <a:ext cx="288032" cy="72008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med rundade hörn 13"/>
          <p:cNvSpPr/>
          <p:nvPr/>
        </p:nvSpPr>
        <p:spPr>
          <a:xfrm>
            <a:off x="611560" y="3632706"/>
            <a:ext cx="288032" cy="72008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med rundade hörn 14"/>
          <p:cNvSpPr/>
          <p:nvPr/>
        </p:nvSpPr>
        <p:spPr>
          <a:xfrm>
            <a:off x="2699792" y="3488690"/>
            <a:ext cx="288032" cy="72008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med rundade hörn 15"/>
          <p:cNvSpPr/>
          <p:nvPr/>
        </p:nvSpPr>
        <p:spPr>
          <a:xfrm>
            <a:off x="2699792" y="3632706"/>
            <a:ext cx="288032" cy="72008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med rundade hörn 16"/>
          <p:cNvSpPr/>
          <p:nvPr/>
        </p:nvSpPr>
        <p:spPr>
          <a:xfrm>
            <a:off x="467544" y="4083918"/>
            <a:ext cx="2664296" cy="523220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extruta 17"/>
          <p:cNvSpPr txBox="1"/>
          <p:nvPr/>
        </p:nvSpPr>
        <p:spPr>
          <a:xfrm>
            <a:off x="827584" y="408391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/>
              <a:t>FLEXIMARK</a:t>
            </a:r>
          </a:p>
          <a:p>
            <a:pPr algn="ctr"/>
            <a:r>
              <a:rPr lang="sv-SE" sz="1400" dirty="0" smtClean="0"/>
              <a:t>3</a:t>
            </a:r>
            <a:endParaRPr lang="sv-SE" sz="1400" dirty="0"/>
          </a:p>
        </p:txBody>
      </p:sp>
      <p:sp>
        <p:nvSpPr>
          <p:cNvPr id="19" name="Rektangel med rundade hörn 18"/>
          <p:cNvSpPr/>
          <p:nvPr/>
        </p:nvSpPr>
        <p:spPr>
          <a:xfrm>
            <a:off x="611560" y="4227934"/>
            <a:ext cx="288032" cy="72008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ktangel med rundade hörn 19"/>
          <p:cNvSpPr/>
          <p:nvPr/>
        </p:nvSpPr>
        <p:spPr>
          <a:xfrm>
            <a:off x="611560" y="4371950"/>
            <a:ext cx="288032" cy="72008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ktangel med rundade hörn 20"/>
          <p:cNvSpPr/>
          <p:nvPr/>
        </p:nvSpPr>
        <p:spPr>
          <a:xfrm>
            <a:off x="2699792" y="4227934"/>
            <a:ext cx="288032" cy="72008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ektangel med rundade hörn 21"/>
          <p:cNvSpPr/>
          <p:nvPr/>
        </p:nvSpPr>
        <p:spPr>
          <a:xfrm>
            <a:off x="2699792" y="4371950"/>
            <a:ext cx="288032" cy="72008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textruta 23"/>
          <p:cNvSpPr txBox="1"/>
          <p:nvPr/>
        </p:nvSpPr>
        <p:spPr>
          <a:xfrm>
            <a:off x="3779912" y="257175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/>
              <a:t>=  </a:t>
            </a:r>
            <a:r>
              <a:rPr lang="sv-SE" sz="2400" dirty="0" smtClean="0"/>
              <a:t>10 </a:t>
            </a:r>
            <a:r>
              <a:rPr lang="sv-SE" sz="1400" dirty="0" smtClean="0"/>
              <a:t> UNITS OF MARKERS</a:t>
            </a:r>
            <a:endParaRPr lang="sv-SE" sz="1400" dirty="0"/>
          </a:p>
        </p:txBody>
      </p:sp>
      <p:sp>
        <p:nvSpPr>
          <p:cNvPr id="25" name="textruta 24"/>
          <p:cNvSpPr txBox="1"/>
          <p:nvPr/>
        </p:nvSpPr>
        <p:spPr>
          <a:xfrm>
            <a:off x="3779912" y="343584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/>
              <a:t>=  </a:t>
            </a:r>
            <a:r>
              <a:rPr lang="sv-SE" sz="2400" dirty="0" smtClean="0"/>
              <a:t>15 </a:t>
            </a:r>
            <a:r>
              <a:rPr lang="sv-SE" sz="1400" dirty="0" smtClean="0"/>
              <a:t> UNITS OF MARKERS </a:t>
            </a:r>
            <a:endParaRPr lang="sv-SE" sz="1400" dirty="0"/>
          </a:p>
        </p:txBody>
      </p:sp>
      <p:sp>
        <p:nvSpPr>
          <p:cNvPr id="26" name="textruta 25"/>
          <p:cNvSpPr txBox="1"/>
          <p:nvPr/>
        </p:nvSpPr>
        <p:spPr>
          <a:xfrm>
            <a:off x="3779912" y="4227934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/>
              <a:t>=  </a:t>
            </a:r>
            <a:r>
              <a:rPr lang="sv-SE" sz="2000" dirty="0" smtClean="0"/>
              <a:t>20</a:t>
            </a:r>
            <a:r>
              <a:rPr lang="sv-SE" sz="1400" dirty="0" smtClean="0"/>
              <a:t>  UNITS OF MARKERS</a:t>
            </a:r>
            <a:endParaRPr lang="sv-SE" sz="1400" dirty="0"/>
          </a:p>
        </p:txBody>
      </p:sp>
      <p:sp>
        <p:nvSpPr>
          <p:cNvPr id="28" name="Ellips 27"/>
          <p:cNvSpPr/>
          <p:nvPr/>
        </p:nvSpPr>
        <p:spPr>
          <a:xfrm>
            <a:off x="6824489" y="1923678"/>
            <a:ext cx="1923975" cy="1822713"/>
          </a:xfrm>
          <a:prstGeom prst="ellipse">
            <a:avLst/>
          </a:prstGeom>
          <a:solidFill>
            <a:srgbClr val="FF9900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textruta 28"/>
          <p:cNvSpPr txBox="1"/>
          <p:nvPr/>
        </p:nvSpPr>
        <p:spPr>
          <a:xfrm rot="901462">
            <a:off x="6936232" y="2396997"/>
            <a:ext cx="1704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smtClean="0">
                <a:solidFill>
                  <a:schemeClr val="bg1"/>
                </a:solidFill>
              </a:rPr>
              <a:t>EXAMPLE</a:t>
            </a:r>
          </a:p>
          <a:p>
            <a:pPr algn="ctr"/>
            <a:r>
              <a:rPr lang="sv-SE" sz="2400" b="1" dirty="0" smtClean="0">
                <a:solidFill>
                  <a:schemeClr val="bg1"/>
                </a:solidFill>
              </a:rPr>
              <a:t>EXCEL FILE</a:t>
            </a:r>
            <a:endParaRPr lang="sv-S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5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split orient="vert"/>
      </p:transition>
    </mc:Choice>
    <mc:Fallback xmlns="">
      <p:transition spd="slow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899592" y="1995686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Clr>
                <a:srgbClr val="FF9900"/>
              </a:buClr>
              <a:buFont typeface="+mj-lt"/>
              <a:buAutoNum type="arabicPeriod" startAt="2"/>
            </a:pPr>
            <a:r>
              <a:rPr lang="sv-SE" sz="3600" b="1" dirty="0" smtClean="0">
                <a:latin typeface="CorpoS" pitchFamily="2" charset="0"/>
              </a:rPr>
              <a:t>SUBMIT THE EXCEL FILE WITH THE STANDARD ORDER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395536" y="837167"/>
            <a:ext cx="9649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 smtClean="0">
                <a:latin typeface="CorpoS" pitchFamily="2" charset="0"/>
              </a:rPr>
              <a:t>ORDERING</a:t>
            </a:r>
          </a:p>
        </p:txBody>
      </p:sp>
    </p:spTree>
    <p:extLst>
      <p:ext uri="{BB962C8B-B14F-4D97-AF65-F5344CB8AC3E}">
        <p14:creationId xmlns:p14="http://schemas.microsoft.com/office/powerpoint/2010/main" val="187701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899592" y="1995686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Clr>
                <a:srgbClr val="FF9900"/>
              </a:buClr>
              <a:buFont typeface="+mj-lt"/>
              <a:buAutoNum type="arabicPeriod" startAt="3"/>
            </a:pPr>
            <a:r>
              <a:rPr lang="sv-SE" sz="3600" b="1" dirty="0" smtClean="0">
                <a:latin typeface="CorpoS" pitchFamily="2" charset="0"/>
              </a:rPr>
              <a:t>CUSTOMIZED MARKINGS ARE DELIVERED IN </a:t>
            </a:r>
            <a:r>
              <a:rPr lang="sv-SE" sz="3600" b="1" dirty="0" smtClean="0">
                <a:solidFill>
                  <a:srgbClr val="FF9900"/>
                </a:solidFill>
                <a:latin typeface="CorpoS" pitchFamily="2" charset="0"/>
              </a:rPr>
              <a:t>5-7</a:t>
            </a:r>
            <a:r>
              <a:rPr lang="sv-SE" sz="3600" b="1" dirty="0" smtClean="0">
                <a:latin typeface="CorpoS" pitchFamily="2" charset="0"/>
              </a:rPr>
              <a:t> </a:t>
            </a:r>
            <a:r>
              <a:rPr lang="sv-SE" sz="3600" b="1" dirty="0" smtClean="0">
                <a:latin typeface="CorpoS" pitchFamily="2" charset="0"/>
              </a:rPr>
              <a:t>DAYS FOR GERMANY</a:t>
            </a:r>
            <a:endParaRPr lang="sv-SE" sz="3600" b="1" dirty="0" smtClean="0">
              <a:latin typeface="CorpoS" pitchFamily="2" charset="0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395536" y="837167"/>
            <a:ext cx="9649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 smtClean="0">
                <a:latin typeface="CorpoS" pitchFamily="2" charset="0"/>
              </a:rPr>
              <a:t>ORDERING</a:t>
            </a:r>
          </a:p>
        </p:txBody>
      </p:sp>
    </p:spTree>
    <p:extLst>
      <p:ext uri="{BB962C8B-B14F-4D97-AF65-F5344CB8AC3E}">
        <p14:creationId xmlns:p14="http://schemas.microsoft.com/office/powerpoint/2010/main" val="199972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Microsoft Office PowerPoint</Application>
  <PresentationFormat>Presentación en pantalla (16:9)</PresentationFormat>
  <Paragraphs>60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Office-tema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Elektroskandia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Malin Hedengrahn</dc:creator>
  <cp:lastModifiedBy>DAYE1</cp:lastModifiedBy>
  <cp:revision>89</cp:revision>
  <dcterms:created xsi:type="dcterms:W3CDTF">2012-02-07T09:47:55Z</dcterms:created>
  <dcterms:modified xsi:type="dcterms:W3CDTF">2016-12-01T11:43:20Z</dcterms:modified>
</cp:coreProperties>
</file>